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80" r:id="rId25"/>
    <p:sldId id="281" r:id="rId26"/>
    <p:sldId id="282" r:id="rId27"/>
    <p:sldId id="279" r:id="rId2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1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9CEB4E-16CC-45C2-991E-374F9810AA26}"/>
              </a:ext>
            </a:extLst>
          </p:cNvPr>
          <p:cNvSpPr/>
          <p:nvPr/>
        </p:nvSpPr>
        <p:spPr>
          <a:xfrm>
            <a:off x="8242852" y="2398643"/>
            <a:ext cx="8971722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1EEC91-B0F1-4DFA-8E37-18F0A88E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307" y="3057007"/>
            <a:ext cx="8243267" cy="3857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27</Words>
  <Application>Microsoft Office PowerPoint</Application>
  <PresentationFormat>사용자 지정</PresentationFormat>
  <Paragraphs>27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Lee Soyeon</cp:lastModifiedBy>
  <cp:revision>5</cp:revision>
  <dcterms:created xsi:type="dcterms:W3CDTF">2020-08-31T10:30:42Z</dcterms:created>
  <dcterms:modified xsi:type="dcterms:W3CDTF">2020-08-31T15:26:46Z</dcterms:modified>
</cp:coreProperties>
</file>